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D49D-EF4F-4DD3-9537-1205A998B2D6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315A-1CF6-4715-8A18-B19AE26BC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3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D49D-EF4F-4DD3-9537-1205A998B2D6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315A-1CF6-4715-8A18-B19AE26BC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4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7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5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7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9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9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9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5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4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8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5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7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1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Кобзева</dc:creator>
  <cp:lastModifiedBy>Юлия Кобзева</cp:lastModifiedBy>
  <cp:revision>1</cp:revision>
  <dcterms:created xsi:type="dcterms:W3CDTF">2024-01-18T07:44:21Z</dcterms:created>
  <dcterms:modified xsi:type="dcterms:W3CDTF">2024-01-18T07:44:21Z</dcterms:modified>
</cp:coreProperties>
</file>